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3" autoAdjust="0"/>
    <p:restoredTop sz="94689" autoAdjust="0"/>
  </p:normalViewPr>
  <p:slideViewPr>
    <p:cSldViewPr>
      <p:cViewPr varScale="1">
        <p:scale>
          <a:sx n="41" d="100"/>
          <a:sy n="41" d="100"/>
        </p:scale>
        <p:origin x="-114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6961-E6BD-462B-98B5-1832D62974CF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CAD3-A516-4FE3-843F-973CE7461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6961-E6BD-462B-98B5-1832D62974CF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CAD3-A516-4FE3-843F-973CE7461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6961-E6BD-462B-98B5-1832D62974CF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CAD3-A516-4FE3-843F-973CE7461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6961-E6BD-462B-98B5-1832D62974CF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CAD3-A516-4FE3-843F-973CE7461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6961-E6BD-462B-98B5-1832D62974CF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CAD3-A516-4FE3-843F-973CE7461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6961-E6BD-462B-98B5-1832D62974CF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CAD3-A516-4FE3-843F-973CE7461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6961-E6BD-462B-98B5-1832D62974CF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CAD3-A516-4FE3-843F-973CE7461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6961-E6BD-462B-98B5-1832D62974CF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CAD3-A516-4FE3-843F-973CE7461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6961-E6BD-462B-98B5-1832D62974CF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CAD3-A516-4FE3-843F-973CE7461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6961-E6BD-462B-98B5-1832D62974CF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CAD3-A516-4FE3-843F-973CE7461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6961-E6BD-462B-98B5-1832D62974CF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CAD3-A516-4FE3-843F-973CE7461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B6961-E6BD-462B-98B5-1832D62974CF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3CAD3-A516-4FE3-843F-973CE7461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096000" cy="1143000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Barn Owl Adaptations</a:t>
            </a:r>
            <a:endParaRPr lang="en-US" dirty="0"/>
          </a:p>
        </p:txBody>
      </p:sp>
      <p:pic>
        <p:nvPicPr>
          <p:cNvPr id="5" name="Picture 4" descr="barn_ow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524000"/>
            <a:ext cx="2933700" cy="45178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3810000" cy="8382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Eyesight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8534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4000" dirty="0" smtClean="0"/>
              <a:t>Large Eyes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Eyes do not move so heads must move to see.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Heads can turn 270 degrees</a:t>
            </a:r>
          </a:p>
          <a:p>
            <a:pPr lvl="1">
              <a:buFont typeface="Wingdings" pitchFamily="2" charset="2"/>
              <a:buChar char="Ø"/>
            </a:pPr>
            <a:endParaRPr lang="en-US" sz="3200" dirty="0" smtClean="0"/>
          </a:p>
          <a:p>
            <a:pPr lvl="1">
              <a:buFont typeface="Wingdings" pitchFamily="2" charset="2"/>
              <a:buChar char="Ø"/>
            </a:pPr>
            <a:endParaRPr lang="en-US" sz="3200" dirty="0"/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Very little light is needed for an owl to find their prey</a:t>
            </a:r>
          </a:p>
          <a:p>
            <a:pPr lvl="1"/>
            <a:endParaRPr lang="en-US" sz="2000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Fact – Owls vision is so focused they could read a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Newspaper a mile away by the light of a candle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Fact – Owls must turn their head to see objects up close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6" name="Picture 5" descr="owl ey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304800"/>
            <a:ext cx="2286000" cy="1481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barnowl head turning to foc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4648199"/>
            <a:ext cx="1905000" cy="1869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owl head tur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2362200"/>
            <a:ext cx="2419350" cy="1885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3124200" cy="762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3399"/>
                </a:solidFill>
              </a:rPr>
              <a:t>Hearing</a:t>
            </a:r>
            <a:endParaRPr lang="en-US" dirty="0">
              <a:solidFill>
                <a:srgbClr val="FF33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09600"/>
            <a:ext cx="86106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800" dirty="0" smtClean="0"/>
              <a:t>Large Oval-shaped ear openings with raised flaps called </a:t>
            </a:r>
            <a:r>
              <a:rPr lang="en-US" sz="2800" b="1" dirty="0" smtClean="0"/>
              <a:t>operculum</a:t>
            </a:r>
          </a:p>
          <a:p>
            <a:pPr>
              <a:buFont typeface="Wingdings" pitchFamily="2" charset="2"/>
              <a:buChar char="Ø"/>
            </a:pPr>
            <a:endParaRPr lang="en-US" sz="2800" b="1" dirty="0"/>
          </a:p>
          <a:p>
            <a:pPr>
              <a:buFont typeface="Wingdings" pitchFamily="2" charset="2"/>
              <a:buChar char="Ø"/>
            </a:pPr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endParaRPr lang="en-US" sz="2800" b="1" dirty="0"/>
          </a:p>
          <a:p>
            <a:pPr>
              <a:buFont typeface="Wingdings" pitchFamily="2" charset="2"/>
              <a:buChar char="Ø"/>
            </a:pPr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Face is shaped like a satellite dish to collect and direct low intensity sounds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Ears are at different heights….if sound reaches top ear first then the sound comes from above</a:t>
            </a:r>
          </a:p>
          <a:p>
            <a:pPr lvl="3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Owl’s sense of hearing is 35 to 100 times more sensitive than a human </a:t>
            </a:r>
          </a:p>
          <a:p>
            <a:pPr lvl="3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An Owl can hear a mouse 60 feet away</a:t>
            </a:r>
          </a:p>
          <a:p>
            <a:pPr lvl="3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An Owl can open and close it’s ears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 lvl="8"/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 descr="owl ear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219200"/>
            <a:ext cx="2667000" cy="1778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937696">
            <a:off x="2235848" y="1164878"/>
            <a:ext cx="609600" cy="25915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9075739">
            <a:off x="4818852" y="1157495"/>
            <a:ext cx="685800" cy="2286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rn_owl.jpg"/>
          <p:cNvPicPr>
            <a:picLocks noChangeAspect="1"/>
          </p:cNvPicPr>
          <p:nvPr/>
        </p:nvPicPr>
        <p:blipFill>
          <a:blip r:embed="rId3" cstate="print"/>
          <a:srcRect l="10000" t="5844" r="22000" b="47403"/>
          <a:stretch>
            <a:fillRect/>
          </a:stretch>
        </p:blipFill>
        <p:spPr>
          <a:xfrm>
            <a:off x="6781800" y="1219200"/>
            <a:ext cx="1828800" cy="1936376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Right Brace 7"/>
          <p:cNvSpPr/>
          <p:nvPr/>
        </p:nvSpPr>
        <p:spPr>
          <a:xfrm>
            <a:off x="8077200" y="1371600"/>
            <a:ext cx="762000" cy="1600200"/>
          </a:xfrm>
          <a:prstGeom prst="rightBrace">
            <a:avLst>
              <a:gd name="adj1" fmla="val 8333"/>
              <a:gd name="adj2" fmla="val 48214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rot="10800000">
            <a:off x="6477000" y="1371600"/>
            <a:ext cx="762000" cy="1600200"/>
          </a:xfrm>
          <a:prstGeom prst="rightBrace">
            <a:avLst>
              <a:gd name="adj1" fmla="val 8333"/>
              <a:gd name="adj2" fmla="val 48214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57200" y="5562600"/>
            <a:ext cx="914400" cy="914400"/>
          </a:xfrm>
          <a:prstGeom prst="star5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62800" y="5638800"/>
            <a:ext cx="1662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Facts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</a:rPr>
              <a:t>Silent Flight</a:t>
            </a:r>
            <a:endParaRPr lang="en-US" sz="72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800" dirty="0" smtClean="0"/>
              <a:t>Owls soft wing feathers allow it to muffle the sound of it flying</a:t>
            </a:r>
          </a:p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Prey cannot hear them coming </a:t>
            </a:r>
            <a:endParaRPr lang="en-US" sz="2800" dirty="0"/>
          </a:p>
        </p:txBody>
      </p:sp>
      <p:pic>
        <p:nvPicPr>
          <p:cNvPr id="6" name="Picture 5" descr="owl flying.jpg"/>
          <p:cNvPicPr>
            <a:picLocks noChangeAspect="1"/>
          </p:cNvPicPr>
          <p:nvPr/>
        </p:nvPicPr>
        <p:blipFill>
          <a:blip r:embed="rId2" cstate="print"/>
          <a:srcRect t="8182"/>
          <a:stretch>
            <a:fillRect/>
          </a:stretch>
        </p:blipFill>
        <p:spPr>
          <a:xfrm>
            <a:off x="2133600" y="2133600"/>
            <a:ext cx="4191000" cy="256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Talons and Beak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8382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Toes of an owl extend to the</a:t>
            </a:r>
          </a:p>
          <a:p>
            <a:r>
              <a:rPr lang="en-US" sz="2800" dirty="0" smtClean="0"/>
              <a:t>sides to prevent small animals </a:t>
            </a:r>
          </a:p>
          <a:p>
            <a:r>
              <a:rPr lang="en-US" sz="2800" dirty="0" smtClean="0"/>
              <a:t>from escaping  </a:t>
            </a:r>
          </a:p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Strong, sharp, curved beak allows </a:t>
            </a:r>
          </a:p>
          <a:p>
            <a:r>
              <a:rPr lang="en-US" sz="2800" dirty="0" smtClean="0"/>
              <a:t>owl to tear up prey if too large to</a:t>
            </a:r>
          </a:p>
          <a:p>
            <a:r>
              <a:rPr lang="en-US" sz="2800" dirty="0" smtClean="0"/>
              <a:t>swallow</a:t>
            </a:r>
          </a:p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Usually kill prey by grabbing</a:t>
            </a:r>
          </a:p>
          <a:p>
            <a:r>
              <a:rPr lang="en-US" sz="2800" dirty="0" smtClean="0"/>
              <a:t> with talons and biting its neck</a:t>
            </a:r>
            <a:endParaRPr lang="en-US" sz="2800" dirty="0"/>
          </a:p>
        </p:txBody>
      </p:sp>
      <p:pic>
        <p:nvPicPr>
          <p:cNvPr id="4" name="Picture 3" descr="owl fe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066800"/>
            <a:ext cx="3228975" cy="1998889"/>
          </a:xfrm>
          <a:prstGeom prst="rect">
            <a:avLst/>
          </a:prstGeom>
          <a:ln w="76200">
            <a:solidFill>
              <a:schemeClr val="tx1"/>
            </a:solidFill>
          </a:ln>
          <a:effectLst/>
        </p:spPr>
      </p:pic>
      <p:pic>
        <p:nvPicPr>
          <p:cNvPr id="6" name="Picture 5" descr="owl be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3200400"/>
            <a:ext cx="2057400" cy="3090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ouse_sparr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1697633" cy="12659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43434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Diet of Barn Owl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6868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Birds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Voles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Shrews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Rats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Moles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Insects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Bats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One year study of a Barn owl revealed the following diet: 1,407 mice, 143 rats, 7 bats, 5 young rabbits, 375 house sparrows, 23 starlings, 54 other birds, 2 lizards, 174 frogs, 25 moths, and 52 crickets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3399"/>
                </a:solidFill>
              </a:rPr>
              <a:t>= 2267 creatures eaten in ONE YEAR! (5-6 per night!)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FACT: An owl will expel a pellet 10-18 hours after eating it’s prey.  It cannot eat again until it does this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vo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828800"/>
            <a:ext cx="1676400" cy="1805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191000" y="2819400"/>
            <a:ext cx="14594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vole</a:t>
            </a:r>
            <a:endParaRPr lang="en-US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6" descr="shrew.jpg"/>
          <p:cNvPicPr>
            <a:picLocks noChangeAspect="1"/>
          </p:cNvPicPr>
          <p:nvPr/>
        </p:nvPicPr>
        <p:blipFill>
          <a:blip r:embed="rId4" cstate="print"/>
          <a:srcRect l="5859" r="33594"/>
          <a:stretch>
            <a:fillRect/>
          </a:stretch>
        </p:blipFill>
        <p:spPr>
          <a:xfrm>
            <a:off x="1371600" y="1524000"/>
            <a:ext cx="2362200" cy="20299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mol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152400"/>
            <a:ext cx="223520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7507012" y="914400"/>
            <a:ext cx="1636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mole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400" y="1295400"/>
            <a:ext cx="1932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shrew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" name="Picture 11" descr="rat.jpg"/>
          <p:cNvPicPr>
            <a:picLocks noChangeAspect="1"/>
          </p:cNvPicPr>
          <p:nvPr/>
        </p:nvPicPr>
        <p:blipFill>
          <a:blip r:embed="rId6" cstate="print"/>
          <a:srcRect l="13200" t="5030" r="3600" b="5030"/>
          <a:stretch>
            <a:fillRect/>
          </a:stretch>
        </p:blipFill>
        <p:spPr>
          <a:xfrm>
            <a:off x="6019800" y="1905000"/>
            <a:ext cx="2362200" cy="1726223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6019800" y="2743200"/>
            <a:ext cx="991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rat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914400"/>
            <a:ext cx="17526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House sparrow</a:t>
            </a:r>
            <a:endParaRPr lang="en-US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312</Words>
  <Application>Microsoft Office PowerPoint</Application>
  <PresentationFormat>On-screen Show (4:3)</PresentationFormat>
  <Paragraphs>70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Barn Owl Adaptations</vt:lpstr>
      <vt:lpstr>Eyesight</vt:lpstr>
      <vt:lpstr>Hearing</vt:lpstr>
      <vt:lpstr>Silent Flight</vt:lpstr>
      <vt:lpstr>Talons and Beak</vt:lpstr>
      <vt:lpstr>Diet of Barn Owl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Joy Gross</dc:creator>
  <cp:lastModifiedBy>Joy Gross</cp:lastModifiedBy>
  <cp:revision>52</cp:revision>
  <dcterms:created xsi:type="dcterms:W3CDTF">2010-11-08T17:11:47Z</dcterms:created>
  <dcterms:modified xsi:type="dcterms:W3CDTF">2010-11-09T20:28:28Z</dcterms:modified>
</cp:coreProperties>
</file>